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755C"/>
    <a:srgbClr val="56C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-up of a logo&#10;&#10;Description automatically generated">
            <a:extLst>
              <a:ext uri="{FF2B5EF4-FFF2-40B4-BE49-F238E27FC236}">
                <a16:creationId xmlns:a16="http://schemas.microsoft.com/office/drawing/2014/main" id="{D8F2FB17-8D7C-6F2B-6EE2-2D1DE2387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" y="515985"/>
            <a:ext cx="5137427" cy="178525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8EAF8AC-9D6F-3D10-9E77-01D90EA032F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69720"/>
            <a:ext cx="12200709" cy="388280"/>
          </a:xfrm>
          <a:prstGeom prst="rect">
            <a:avLst/>
          </a:prstGeom>
        </p:spPr>
      </p:pic>
      <p:pic>
        <p:nvPicPr>
          <p:cNvPr id="39" name="Picture 38" descr="A red and black flag with white text&#10;&#10;Description automatically generated">
            <a:extLst>
              <a:ext uri="{FF2B5EF4-FFF2-40B4-BE49-F238E27FC236}">
                <a16:creationId xmlns:a16="http://schemas.microsoft.com/office/drawing/2014/main" id="{CA3E13B1-7BCA-0646-C2D6-315C5B16FB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50" y="4957354"/>
            <a:ext cx="1484810" cy="115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25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1C46EE1-C472-63A7-1FDE-E4E371A7B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39552"/>
            <a:ext cx="10515600" cy="4553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PT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8DB76-8419-F650-C29F-223BABB1C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3438"/>
            <a:ext cx="10515600" cy="7918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6609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1E008ECB-B45C-A1F1-0A94-F55304D3E410}"/>
              </a:ext>
            </a:extLst>
          </p:cNvPr>
          <p:cNvSpPr/>
          <p:nvPr userDrawn="1"/>
        </p:nvSpPr>
        <p:spPr>
          <a:xfrm>
            <a:off x="0" y="-2264"/>
            <a:ext cx="12192000" cy="506413"/>
          </a:xfrm>
          <a:prstGeom prst="rect">
            <a:avLst/>
          </a:prstGeom>
          <a:gradFill flip="none" rotWithShape="1">
            <a:gsLst>
              <a:gs pos="0">
                <a:srgbClr val="56C0DE">
                  <a:shade val="30000"/>
                  <a:satMod val="115000"/>
                </a:srgbClr>
              </a:gs>
              <a:gs pos="50000">
                <a:srgbClr val="56C0DE">
                  <a:shade val="67500"/>
                  <a:satMod val="115000"/>
                </a:srgbClr>
              </a:gs>
              <a:gs pos="100000">
                <a:srgbClr val="56C0DE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>
              <a:solidFill>
                <a:schemeClr val="bg1"/>
              </a:solidFill>
            </a:endParaRPr>
          </a:p>
        </p:txBody>
      </p:sp>
      <p:pic>
        <p:nvPicPr>
          <p:cNvPr id="37" name="Picture 36" descr="A black and white text on a black background&#10;&#10;Description automatically generated">
            <a:extLst>
              <a:ext uri="{FF2B5EF4-FFF2-40B4-BE49-F238E27FC236}">
                <a16:creationId xmlns:a16="http://schemas.microsoft.com/office/drawing/2014/main" id="{4A3B9F65-B859-3490-8310-1F013B7B780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224347"/>
            <a:ext cx="4802231" cy="654573"/>
          </a:xfrm>
          <a:prstGeom prst="rect">
            <a:avLst/>
          </a:prstGeom>
        </p:spPr>
      </p:pic>
      <p:pic>
        <p:nvPicPr>
          <p:cNvPr id="38" name="Picture 37" descr="A grey and black background with white text&#10;&#10;Description automatically generated">
            <a:extLst>
              <a:ext uri="{FF2B5EF4-FFF2-40B4-BE49-F238E27FC236}">
                <a16:creationId xmlns:a16="http://schemas.microsoft.com/office/drawing/2014/main" id="{5890BF68-3FD2-274F-83EA-8E7C52626A1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559" y="6226100"/>
            <a:ext cx="790241" cy="609225"/>
          </a:xfrm>
          <a:prstGeom prst="rect">
            <a:avLst/>
          </a:prstGeom>
        </p:spPr>
      </p:pic>
      <p:sp>
        <p:nvSpPr>
          <p:cNvPr id="67" name="Rectangle 11">
            <a:extLst>
              <a:ext uri="{FF2B5EF4-FFF2-40B4-BE49-F238E27FC236}">
                <a16:creationId xmlns:a16="http://schemas.microsoft.com/office/drawing/2014/main" id="{196F4F69-5810-9987-2897-0D92675E7C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63559" y="144469"/>
            <a:ext cx="790241" cy="29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C09D9E0C-80BB-A849-9A85-CD9FA3177056}" type="slidenum">
              <a:rPr lang="en-US" altLang="en-US" sz="1500" smtClean="0">
                <a:solidFill>
                  <a:schemeClr val="bg1"/>
                </a:solidFill>
                <a:latin typeface="+mj-lt"/>
              </a:rPr>
              <a:pPr algn="r" eaLnBrk="1" hangingPunct="1">
                <a:defRPr/>
              </a:pPr>
              <a:t>‹nº›</a:t>
            </a:fld>
            <a:endParaRPr lang="en-US" altLang="en-US" sz="1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8" name="Rectangle 11">
            <a:extLst>
              <a:ext uri="{FF2B5EF4-FFF2-40B4-BE49-F238E27FC236}">
                <a16:creationId xmlns:a16="http://schemas.microsoft.com/office/drawing/2014/main" id="{E7282677-96E9-2A18-152B-E0211F4EA6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235700" y="144467"/>
            <a:ext cx="3784600" cy="29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500" dirty="0">
                <a:solidFill>
                  <a:schemeClr val="bg1"/>
                </a:solidFill>
                <a:latin typeface="+mj-lt"/>
              </a:rPr>
              <a:t>Author</a:t>
            </a:r>
          </a:p>
        </p:txBody>
      </p:sp>
      <p:sp>
        <p:nvSpPr>
          <p:cNvPr id="69" name="Rectangle 11">
            <a:extLst>
              <a:ext uri="{FF2B5EF4-FFF2-40B4-BE49-F238E27FC236}">
                <a16:creationId xmlns:a16="http://schemas.microsoft.com/office/drawing/2014/main" id="{85554C6C-13F8-54DE-C259-B54A39E057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200" y="126806"/>
            <a:ext cx="3784600" cy="29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defRPr/>
            </a:pPr>
            <a:r>
              <a:rPr lang="en-US" altLang="en-US" sz="1500" dirty="0">
                <a:solidFill>
                  <a:schemeClr val="bg1"/>
                </a:solidFill>
                <a:latin typeface="+mj-lt"/>
              </a:rPr>
              <a:t>Title of the presentation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8CC4E-1FBF-2A22-29B0-14F0071A2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0880"/>
            <a:ext cx="10515600" cy="791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347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D755C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524CBF-304E-76BF-11B9-6AA5EC3F8C1F}"/>
              </a:ext>
            </a:extLst>
          </p:cNvPr>
          <p:cNvSpPr txBox="1"/>
          <p:nvPr/>
        </p:nvSpPr>
        <p:spPr>
          <a:xfrm>
            <a:off x="3982320" y="3244334"/>
            <a:ext cx="7483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000" b="1" dirty="0" err="1">
                <a:solidFill>
                  <a:srgbClr val="DD755C"/>
                </a:solidFill>
                <a:latin typeface="+mj-lt"/>
              </a:rPr>
              <a:t>Title</a:t>
            </a:r>
            <a:r>
              <a:rPr lang="pt-PT" sz="6000" b="1" dirty="0">
                <a:solidFill>
                  <a:srgbClr val="DD755C"/>
                </a:solidFill>
                <a:latin typeface="+mj-lt"/>
              </a:rPr>
              <a:t> </a:t>
            </a:r>
            <a:r>
              <a:rPr lang="pt-PT" sz="6000" b="1" dirty="0" err="1">
                <a:solidFill>
                  <a:srgbClr val="DD755C"/>
                </a:solidFill>
                <a:latin typeface="+mj-lt"/>
              </a:rPr>
              <a:t>of</a:t>
            </a:r>
            <a:r>
              <a:rPr lang="pt-PT" sz="6000" b="1" dirty="0">
                <a:solidFill>
                  <a:srgbClr val="DD755C"/>
                </a:solidFill>
                <a:latin typeface="+mj-lt"/>
              </a:rPr>
              <a:t> </a:t>
            </a:r>
            <a:r>
              <a:rPr lang="pt-PT" sz="6000" b="1" dirty="0" err="1">
                <a:solidFill>
                  <a:srgbClr val="DD755C"/>
                </a:solidFill>
                <a:latin typeface="+mj-lt"/>
              </a:rPr>
              <a:t>the</a:t>
            </a:r>
            <a:r>
              <a:rPr lang="pt-PT" sz="6000" b="1" dirty="0">
                <a:solidFill>
                  <a:srgbClr val="DD755C"/>
                </a:solidFill>
                <a:latin typeface="+mj-lt"/>
              </a:rPr>
              <a:t> </a:t>
            </a:r>
            <a:r>
              <a:rPr lang="pt-PT" sz="6000" b="1" dirty="0" err="1">
                <a:solidFill>
                  <a:srgbClr val="DD755C"/>
                </a:solidFill>
                <a:latin typeface="+mj-lt"/>
              </a:rPr>
              <a:t>presentation</a:t>
            </a:r>
            <a:endParaRPr lang="pt-PT" sz="6000" b="1" dirty="0">
              <a:solidFill>
                <a:srgbClr val="DD755C"/>
              </a:solidFill>
              <a:latin typeface="+mj-l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D27C73E-2156-8993-E205-DD9A0713D53B}"/>
              </a:ext>
            </a:extLst>
          </p:cNvPr>
          <p:cNvSpPr txBox="1">
            <a:spLocks/>
          </p:cNvSpPr>
          <p:nvPr/>
        </p:nvSpPr>
        <p:spPr>
          <a:xfrm>
            <a:off x="6328042" y="4402610"/>
            <a:ext cx="5137429" cy="3882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>
                <a:solidFill>
                  <a:srgbClr val="56C0DE"/>
                </a:solidFill>
              </a:rPr>
              <a:t>Author</a:t>
            </a:r>
            <a:endParaRPr lang="pt-PT" b="1" dirty="0">
              <a:solidFill>
                <a:srgbClr val="56C0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916AA-C028-4CE5-4228-367E1FD6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1700"/>
            <a:ext cx="10515600" cy="788988"/>
          </a:xfrm>
          <a:prstGeom prst="rect">
            <a:avLst/>
          </a:prstGeom>
        </p:spPr>
        <p:txBody>
          <a:bodyPr/>
          <a:lstStyle/>
          <a:p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73F8-B901-CF98-4DA3-102126C3FD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pt-PT" dirty="0" err="1"/>
              <a:t>Text</a:t>
            </a:r>
            <a:r>
              <a:rPr lang="pt-PT" dirty="0"/>
              <a:t> I</a:t>
            </a:r>
          </a:p>
          <a:p>
            <a:pPr lvl="1"/>
            <a:r>
              <a:rPr lang="pt-PT" dirty="0" err="1"/>
              <a:t>Text</a:t>
            </a:r>
            <a:r>
              <a:rPr lang="pt-PT" dirty="0"/>
              <a:t> II</a:t>
            </a:r>
          </a:p>
          <a:p>
            <a:pPr lvl="2"/>
            <a:r>
              <a:rPr lang="pt-PT" dirty="0" err="1"/>
              <a:t>Text</a:t>
            </a:r>
            <a:r>
              <a:rPr lang="pt-PT" dirty="0"/>
              <a:t> III	</a:t>
            </a:r>
          </a:p>
          <a:p>
            <a:pPr lvl="3"/>
            <a:r>
              <a:rPr lang="pt-PT" dirty="0" err="1"/>
              <a:t>Text</a:t>
            </a:r>
            <a:r>
              <a:rPr lang="pt-PT" dirty="0"/>
              <a:t> IV</a:t>
            </a:r>
          </a:p>
          <a:p>
            <a:pPr lvl="4"/>
            <a:r>
              <a:rPr lang="pt-PT" dirty="0" err="1"/>
              <a:t>Text</a:t>
            </a:r>
            <a:r>
              <a:rPr lang="pt-PT" dirty="0"/>
              <a:t> V	</a:t>
            </a:r>
          </a:p>
        </p:txBody>
      </p:sp>
    </p:spTree>
    <p:extLst>
      <p:ext uri="{BB962C8B-B14F-4D97-AF65-F5344CB8AC3E}">
        <p14:creationId xmlns:p14="http://schemas.microsoft.com/office/powerpoint/2010/main" val="949713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17</Words>
  <Application>Microsoft Office PowerPoint</Application>
  <PresentationFormat>Ecrã Panorâmico</PresentationFormat>
  <Paragraphs>7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Vítor Manuel Magalhães Costa</dc:creator>
  <cp:lastModifiedBy>SEC-PHD</cp:lastModifiedBy>
  <cp:revision>5</cp:revision>
  <dcterms:created xsi:type="dcterms:W3CDTF">2023-09-19T13:44:16Z</dcterms:created>
  <dcterms:modified xsi:type="dcterms:W3CDTF">2023-09-26T15:36:23Z</dcterms:modified>
</cp:coreProperties>
</file>